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1"/>
  </p:notesMasterIdLst>
  <p:sldIdLst>
    <p:sldId id="306" r:id="rId2"/>
    <p:sldId id="324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21" r:id="rId2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CAF284-ACAD-49BC-96B1-BDB5165448DA}">
          <p14:sldIdLst>
            <p14:sldId id="306"/>
            <p14:sldId id="32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21" autoAdjust="0"/>
  </p:normalViewPr>
  <p:slideViewPr>
    <p:cSldViewPr snapToGrid="0" snapToObjects="1">
      <p:cViewPr varScale="1">
        <p:scale>
          <a:sx n="78" d="100"/>
          <a:sy n="78" d="100"/>
        </p:scale>
        <p:origin x="159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Header Placeholder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2051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EDDFF0B4-6672-4514-92A8-1A6210473BF2}" type="datetimeFigureOut">
              <a:rPr lang="en-US"/>
              <a:pPr/>
              <a:t>5/5/2021</a:t>
            </a:fld>
            <a:endParaRPr lang="en-US"/>
          </a:p>
        </p:txBody>
      </p:sp>
      <p:sp>
        <p:nvSpPr>
          <p:cNvPr id="2052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3" name="Notes Placeholder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2055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C93195E1-15ED-499E-9910-983B5CD6D8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22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5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6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7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8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18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10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13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11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8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12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13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513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14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14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 Non blocking IO saves the response time.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15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192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16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17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869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18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56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 smtClean="0">
                <a:ea typeface="宋体" pitchFamily="2" charset="-122"/>
              </a:rPr>
              <a:t> </a:t>
            </a: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19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016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Non blocking IO and how the run becomes superfast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What is</a:t>
            </a:r>
            <a:r>
              <a:rPr lang="en-US" baseline="0" dirty="0" smtClean="0"/>
              <a:t> the non blocking IO and what is its help?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That</a:t>
            </a:r>
            <a:r>
              <a:rPr lang="en-US" baseline="0" dirty="0" smtClean="0"/>
              <a:t> is the question need to be answered today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Along the way, the lecture explores how the servers handle the requests and the differences between CPU based </a:t>
            </a:r>
            <a:r>
              <a:rPr lang="en-US" baseline="0" dirty="0" smtClean="0"/>
              <a:t>workloads</a:t>
            </a:r>
            <a:r>
              <a:rPr lang="ar-EG" baseline="0" dirty="0" smtClean="0"/>
              <a:t> </a:t>
            </a:r>
            <a:r>
              <a:rPr lang="en-US" baseline="0" dirty="0" smtClean="0"/>
              <a:t>and IO </a:t>
            </a:r>
            <a:r>
              <a:rPr lang="en-US" baseline="0" dirty="0" smtClean="0"/>
              <a:t>workloads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2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3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 Servers and threads as an</a:t>
            </a:r>
            <a:r>
              <a:rPr lang="en-US" baseline="0" dirty="0" smtClean="0"/>
              <a:t> overview.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3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262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  inside the server,</a:t>
            </a:r>
            <a:r>
              <a:rPr lang="en-US" baseline="0" dirty="0" smtClean="0"/>
              <a:t> several threads divide the work between them, each thread represent a single worker that does work.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4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351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5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050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6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748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7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540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8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149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 </a:t>
            </a:r>
            <a:endParaRPr lang="en-US" dirty="0" smtClean="0"/>
          </a:p>
          <a:p>
            <a:pPr>
              <a:spcBef>
                <a:spcPct val="0"/>
              </a:spcBef>
            </a:pPr>
            <a:endParaRPr lang="en-US" dirty="0">
              <a:ea typeface="宋体" pitchFamily="2" charset="-122"/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9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859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396CAB-8FFD-4E08-93DA-6F182B2BE334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1409A8-1732-45F7-8EC7-0711EC1F42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B477F5-73EB-4B8C-B45A-EAD833AA1D05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0648C-A180-4B09-8B40-520630CADE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598FA0-BDD3-4966-8CDC-03097736F96F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BE9F86-9332-4A7F-BA9D-187D2BD621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44D23-2AE7-4BB1-996B-150B4853B6B7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8A21E8-9C14-403F-9D7D-499968E092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F3F4BC-8BCE-4C29-AB32-21063FC0926D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ED98EF-837A-4559-AA60-8FD78D1353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6CAFD9-F0A2-4481-9E9E-5D9348A8FFC3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D95AB-D1B9-4899-94BE-F36515001A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BAF607-B4A2-40E0-8721-CC037ABA4B7F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B85296-9426-444C-B0D5-8F329894F5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4CAA22-09D2-4DAD-9416-E937C454D1D7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D3C0DA-503D-4055-9C86-741473B9CE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0C32ED-49CF-46C8-B689-DFB3F90EA400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263A7-A457-4FCE-B0C2-9680AD02E1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9E7EDD-1434-404E-A083-44DD53F24E57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78AA4-1D31-4945-BC4A-9E3C4F5CE7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FAF48F-9EBC-41EC-9200-22C24F468E03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521B0-A68C-42CA-9511-6544859689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CEDFD9DF-527C-4AFD-B5B6-CA0E642F865C}" type="datetime1">
              <a:rPr lang="en-US"/>
              <a:pPr/>
              <a:t>5/5/2021</a:t>
            </a:fld>
            <a:endParaRPr 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EB1EEC8C-8BC2-4B80-9106-E37C224345A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745510" y="1872572"/>
            <a:ext cx="7772400" cy="1010083"/>
          </a:xfrm>
        </p:spPr>
        <p:txBody>
          <a:bodyPr/>
          <a:lstStyle/>
          <a:p>
            <a:r>
              <a:rPr lang="en-US" b="1" dirty="0" smtClean="0"/>
              <a:t>Non Blocking I/O</a:t>
            </a:r>
            <a:endParaRPr lang="en-US" b="1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431310" y="3102078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 smtClean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solidFill>
                  <a:srgbClr val="898989"/>
                </a:solidFill>
                <a:ea typeface="宋体" pitchFamily="2" charset="-122"/>
              </a:rPr>
              <a:t>Dr. Mohammed </a:t>
            </a:r>
            <a:r>
              <a:rPr lang="en-US" dirty="0" err="1" smtClean="0">
                <a:solidFill>
                  <a:srgbClr val="898989"/>
                </a:solidFill>
                <a:ea typeface="宋体" pitchFamily="2" charset="-122"/>
              </a:rPr>
              <a:t>Abdalla</a:t>
            </a:r>
            <a:r>
              <a:rPr lang="en-US" dirty="0" smtClean="0">
                <a:solidFill>
                  <a:srgbClr val="898989"/>
                </a:solidFill>
                <a:ea typeface="宋体" pitchFamily="2" charset="-122"/>
              </a:rPr>
              <a:t> </a:t>
            </a:r>
            <a:r>
              <a:rPr lang="en-US" dirty="0" err="1" smtClean="0">
                <a:solidFill>
                  <a:srgbClr val="898989"/>
                </a:solidFill>
                <a:ea typeface="宋体" pitchFamily="2" charset="-122"/>
              </a:rPr>
              <a:t>Youssif</a:t>
            </a:r>
            <a:endParaRPr lang="en-US" dirty="0" smtClean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 smtClean="0">
                <a:solidFill>
                  <a:srgbClr val="898989"/>
                </a:solidFill>
                <a:ea typeface="宋体" pitchFamily="2" charset="-122"/>
              </a:rPr>
              <a:t> </a:t>
            </a: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10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648817"/>
            <a:ext cx="8431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Down time is in 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637"/>
            <a:ext cx="8028039" cy="40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11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8" y="4413151"/>
            <a:ext cx="8431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CPU time </a:t>
            </a:r>
            <a:r>
              <a:rPr lang="en-US" dirty="0" smtClean="0">
                <a:sym typeface="Wingdings" panose="05000000000000000000" pitchFamily="2" charset="2"/>
              </a:rPr>
              <a:t> is named active attention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I/O time includes: reading from file system, making network requests, waiting for time to pass.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Reading from file system is same as an example of reading a menu until the waiter finish requests in his hand.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CPU is active consuming or thinking, but IO is waiting something else to happen.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58" y="290513"/>
            <a:ext cx="7709643" cy="37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9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12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903" y="351095"/>
            <a:ext cx="8431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 To make things more concrete. We will take a look for example of Pseudo code that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5" y="1275080"/>
            <a:ext cx="8355729" cy="48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13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903" y="351095"/>
            <a:ext cx="8431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22" y="351095"/>
            <a:ext cx="8893278" cy="57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14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903" y="351095"/>
            <a:ext cx="8431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Post the tweets is an example of IO.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IO time between sending request to twitter and twitter response.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2864"/>
            <a:ext cx="8186426" cy="39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15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13" y="514354"/>
            <a:ext cx="6460609" cy="26302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412" y="3144612"/>
            <a:ext cx="6460609" cy="265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16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639" y="3625237"/>
            <a:ext cx="843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055075"/>
            <a:ext cx="7551174" cy="1622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77398"/>
            <a:ext cx="7551174" cy="16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2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17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639" y="3625237"/>
            <a:ext cx="843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98" y="1653612"/>
            <a:ext cx="7821409" cy="273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18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903" y="351095"/>
            <a:ext cx="8431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b="1" dirty="0" smtClean="0"/>
              <a:t>Recap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05" y="935871"/>
            <a:ext cx="8634913" cy="447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Questions</a:t>
            </a:r>
            <a:r>
              <a:rPr lang="en-US" dirty="0"/>
              <a:t/>
            </a:r>
            <a:br>
              <a:rPr lang="en-US" dirty="0"/>
            </a:br>
            <a:r>
              <a:rPr lang="en-US" sz="1000" b="1" dirty="0"/>
              <a:t/>
            </a:r>
            <a:br>
              <a:rPr lang="en-US" sz="1000" b="1" dirty="0"/>
            </a:br>
            <a:r>
              <a:rPr lang="en-US" sz="23900" b="1" dirty="0" smtClean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19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0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2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768"/>
            <a:ext cx="8888361" cy="47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3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4149213"/>
            <a:ext cx="8303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Server is something that receives requests, does some work to compute the response and  send response back,  often times this is http servers that serve websites &amp; APIs.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Ex: send request to google server, compute html response, send response back and display it in the browsers.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65" y="353296"/>
            <a:ext cx="5914513" cy="34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4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262"/>
            <a:ext cx="75342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8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5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59" y="138112"/>
            <a:ext cx="4333875" cy="4752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367190"/>
            <a:ext cx="9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Single thread server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Has one worker that handle the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Multi thread </a:t>
            </a:r>
            <a:r>
              <a:rPr lang="en-US" b="1" dirty="0"/>
              <a:t>server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Has </a:t>
            </a:r>
            <a:r>
              <a:rPr lang="en-US" dirty="0" smtClean="0"/>
              <a:t>multiple workers </a:t>
            </a:r>
            <a:r>
              <a:rPr lang="en-US" dirty="0"/>
              <a:t>that handle the </a:t>
            </a:r>
            <a:r>
              <a:rPr lang="en-US" dirty="0" smtClean="0"/>
              <a:t>requests at the same time.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4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6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525" y="4530679"/>
            <a:ext cx="8431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waiter serves single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Waiter is like one thread, requests are like the parties come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about 2 parties in the restaurant at the same time, I think one waiter can server only one request at time.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8517"/>
            <a:ext cx="8271813" cy="406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9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7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525" y="4530679"/>
            <a:ext cx="8431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Imagine you have 2 requests and one waiter needs to serve the two requests at the same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Starts by the first one, gives him menu, then move to second one, then move to first one for helping him, then switch to second one for help … etc. 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58" y="160543"/>
            <a:ext cx="5565798" cy="37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0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8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525" y="4530679"/>
            <a:ext cx="84311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Party 1 comes in, then waiter serve the request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Then, other party comes in, so waiter switching between them.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Till the end, now both parties need help at the same time. The waiter can only help one of them and the other can wait a little longer than the other party as shown in the next slide.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4" y="497339"/>
            <a:ext cx="8431161" cy="34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8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 algn="just"/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9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525" y="4530679"/>
            <a:ext cx="84311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Party 1 comes in, then waiter serve the request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Then, other party comes in, so waiter switching between them.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Till the end, now both parties need help at the same time. The waiter can only help one of them and the other can wait a little longer than the other party as shown in the next slide.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4" y="497339"/>
            <a:ext cx="8431161" cy="34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2527</TotalTime>
  <Pages>0</Pages>
  <Words>597</Words>
  <Characters>0</Characters>
  <Application>Microsoft Office PowerPoint</Application>
  <DocSecurity>0</DocSecurity>
  <PresentationFormat>On-screen Show (4:3)</PresentationFormat>
  <Lines>0</Lines>
  <Paragraphs>180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宋体</vt:lpstr>
      <vt:lpstr>Arial</vt:lpstr>
      <vt:lpstr>Calibri</vt:lpstr>
      <vt:lpstr>Wingdings</vt:lpstr>
      <vt:lpstr>Office Theme</vt:lpstr>
      <vt:lpstr>Non Blocking I/O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       Questions  ?  </vt:lpstr>
    </vt:vector>
  </TitlesOfParts>
  <Manager/>
  <Company>Yahoo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Detection and Evaluation</dc:title>
  <dc:subject/>
  <dc:creator>Lei Tang</dc:creator>
  <cp:keywords/>
  <dc:description/>
  <cp:lastModifiedBy>mohamed mahmoud</cp:lastModifiedBy>
  <cp:revision>1049</cp:revision>
  <cp:lastPrinted>1899-12-30T00:00:00Z</cp:lastPrinted>
  <dcterms:created xsi:type="dcterms:W3CDTF">2010-12-29T02:53:50Z</dcterms:created>
  <dcterms:modified xsi:type="dcterms:W3CDTF">2021-05-04T23:34:22Z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2052-6.6.0.2699</vt:lpwstr>
  </property>
</Properties>
</file>